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34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93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31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5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46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49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11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7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14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70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77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95DC-ADE0-44A1-B1C8-121AA63D820A}" type="datetimeFigureOut">
              <a:rPr lang="fr-FR" smtClean="0"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E5564-6724-40D1-ABD7-1B4C42EFD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06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009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</dc:creator>
  <cp:lastModifiedBy>lionel</cp:lastModifiedBy>
  <cp:revision>1</cp:revision>
  <dcterms:created xsi:type="dcterms:W3CDTF">2011-12-08T18:34:40Z</dcterms:created>
  <dcterms:modified xsi:type="dcterms:W3CDTF">2011-12-08T18:35:27Z</dcterms:modified>
</cp:coreProperties>
</file>