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4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34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93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31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57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46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49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11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71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14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702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77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C95DC-ADE0-44A1-B1C8-121AA63D820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E5564-6724-40D1-ABD7-1B4C42EFDF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406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0093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lionel</dc:creator>
  <cp:lastModifiedBy>lionel</cp:lastModifiedBy>
  <cp:revision>1</cp:revision>
  <dcterms:created xsi:type="dcterms:W3CDTF">2011-12-08T18:34:40Z</dcterms:created>
  <dcterms:modified xsi:type="dcterms:W3CDTF">2011-12-08T18:35:27Z</dcterms:modified>
</cp:coreProperties>
</file>